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7" d="100"/>
          <a:sy n="87" d="100"/>
        </p:scale>
        <p:origin x="-8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79;&#1072;%209%20&#1084;&#1077;&#1089;&#1103;&#1094;&#1077;&#1074;%202019\&#1064;&#1072;&#1073;&#1083;&#1086;&#1085;&#1099;%20&#1087;&#1088;&#1077;&#1079;&#1077;&#1085;&#1090;&#1072;&#1094;&#1080;&#1080;%202017%20&#1080;%20&#1087;&#1083;&#1072;&#1085;&#1086;&#1074;&#1099;&#1081;%20&#1087;&#1077;&#1088;&#1080;&#1086;&#1076;%202019-2020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79;&#1072;%209%20&#1084;&#1077;&#1089;&#1103;&#1094;&#1077;&#1074;%202019\&#1064;&#1072;&#1073;&#1083;&#1086;&#1085;&#1099;%20&#1087;&#1088;&#1077;&#1079;&#1077;&#1085;&#1090;&#1072;&#1094;&#1080;&#1080;%202017%20&#1080;%20&#1087;&#1083;&#1072;&#1085;&#1086;&#1074;&#1099;&#1081;%20&#1087;&#1077;&#1088;&#1080;&#1086;&#1076;%202019-2020%20&#1075;&#1086;&#1076;&#1072;%20%20-1%20&#1082;&#1074;&#1072;&#1088;&#1090;&#1072;&#1083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67E-3"/>
                  <c:y val="3.703703703703704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11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2019'!$B$2:$C$2</c:f>
              <c:numCache>
                <c:formatCode>General</c:formatCode>
                <c:ptCount val="2"/>
                <c:pt idx="0">
                  <c:v>14299.2</c:v>
                </c:pt>
                <c:pt idx="1">
                  <c:v>11363.199999999999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11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2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2019'!$B$3:$C$3</c:f>
              <c:numCache>
                <c:formatCode>General</c:formatCode>
                <c:ptCount val="2"/>
                <c:pt idx="0">
                  <c:v>1022.7</c:v>
                </c:pt>
                <c:pt idx="1">
                  <c:v>916.6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17E-2"/>
                  <c:y val="-6.018518518518516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2019'!$B$4:$C$4</c:f>
              <c:numCache>
                <c:formatCode>0.0</c:formatCode>
                <c:ptCount val="2"/>
                <c:pt idx="0">
                  <c:v>9929.6</c:v>
                </c:pt>
                <c:pt idx="1">
                  <c:v>7819.4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2019'!$A$5</c:f>
              <c:strCache>
                <c:ptCount val="1"/>
              </c:strCache>
            </c:strRef>
          </c:tx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shape val="cylinder"/>
        <c:axId val="58734080"/>
        <c:axId val="58825344"/>
        <c:axId val="0"/>
      </c:bar3DChart>
      <c:catAx>
        <c:axId val="58734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825344"/>
        <c:crosses val="autoZero"/>
        <c:auto val="1"/>
        <c:lblAlgn val="ctr"/>
        <c:lblOffset val="100"/>
      </c:catAx>
      <c:valAx>
        <c:axId val="58825344"/>
        <c:scaling>
          <c:orientation val="minMax"/>
        </c:scaling>
        <c:axPos val="l"/>
        <c:majorGridlines/>
        <c:numFmt formatCode="General" sourceLinked="1"/>
        <c:tickLblPos val="nextTo"/>
        <c:crossAx val="58734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5819523721682913"/>
          <c:y val="0.11187414361367258"/>
          <c:w val="0.23182159529444318"/>
          <c:h val="0.7076634617758520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dLbl>
              <c:idx val="8"/>
              <c:layout>
                <c:manualLayout>
                  <c:x val="-2.7267681758557042E-2"/>
                  <c:y val="2.8432604710587714E-2"/>
                </c:manualLayout>
              </c:layout>
              <c:showVal val="1"/>
            </c:dLbl>
            <c:dLbl>
              <c:idx val="9"/>
              <c:layout>
                <c:manualLayout>
                  <c:x val="4.9944933654714696E-2"/>
                  <c:y val="2.800151834981298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'!$B$6:$B$15</c:f>
              <c:numCache>
                <c:formatCode>#,##0.00</c:formatCode>
                <c:ptCount val="10"/>
                <c:pt idx="0">
                  <c:v>8298.9</c:v>
                </c:pt>
                <c:pt idx="1">
                  <c:v>947.4</c:v>
                </c:pt>
                <c:pt idx="2">
                  <c:v>363.4</c:v>
                </c:pt>
                <c:pt idx="3">
                  <c:v>476</c:v>
                </c:pt>
                <c:pt idx="4">
                  <c:v>40.299999999999997</c:v>
                </c:pt>
                <c:pt idx="5">
                  <c:v>1825.3</c:v>
                </c:pt>
                <c:pt idx="6">
                  <c:v>1.7</c:v>
                </c:pt>
                <c:pt idx="7">
                  <c:v>4302.8999999999996</c:v>
                </c:pt>
                <c:pt idx="8">
                  <c:v>35</c:v>
                </c:pt>
                <c:pt idx="9">
                  <c:v>48.1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86393299295242"/>
          <c:y val="8.7074344277247667E-2"/>
          <c:w val="0.33793419088700288"/>
          <c:h val="0.8258513114455047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сельского поселения Верхнеказымский  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18 декабря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 года 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отчета об исполнении бюджета сельского поселения Верхнеказымский за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9 месяцев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года»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043608" y="1340768"/>
          <a:ext cx="76328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5436769"/>
              </p:ext>
            </p:extLst>
          </p:nvPr>
        </p:nvGraphicFramePr>
        <p:xfrm>
          <a:off x="323528" y="1484785"/>
          <a:ext cx="8568952" cy="524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267"/>
                <a:gridCol w="2119203"/>
                <a:gridCol w="2303482"/>
              </a:tblGrid>
              <a:tr h="8979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9 месяцев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54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12 828,5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4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1 359,1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112,1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54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164,3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117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16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2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54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354,2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11 363,2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8542078"/>
              </p:ext>
            </p:extLst>
          </p:nvPr>
        </p:nvGraphicFramePr>
        <p:xfrm>
          <a:off x="395536" y="1196753"/>
          <a:ext cx="8424936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568"/>
                <a:gridCol w="2445859"/>
                <a:gridCol w="2083509"/>
              </a:tblGrid>
              <a:tr h="10104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9 месяцев 2019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7484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603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2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886,4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2019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1150346"/>
              </p:ext>
            </p:extLst>
          </p:nvPr>
        </p:nvGraphicFramePr>
        <p:xfrm>
          <a:off x="323528" y="966761"/>
          <a:ext cx="8568952" cy="563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306"/>
                <a:gridCol w="2120153"/>
                <a:gridCol w="2208493"/>
              </a:tblGrid>
              <a:tr h="8543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9 месяцев 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13552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9 929,6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7 819,4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102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974,1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379,3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1073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363,4</a:t>
                      </a: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8897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04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местными бюджетам на выполнение  передаваемых субъектов  Российской Федерации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/>
                </a:tc>
              </a:tr>
              <a:tr h="5102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1 458,3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1 029,8</a:t>
                      </a:r>
                    </a:p>
                  </a:txBody>
                  <a:tcPr marL="9525" marR="9525" marT="9525" marB="0"/>
                </a:tc>
              </a:tr>
              <a:tr h="26001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месяцев 2019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67544" y="692696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4558</TotalTime>
  <Words>348</Words>
  <Application>Microsoft Office PowerPoint</Application>
  <PresentationFormat>Экран (4:3)</PresentationFormat>
  <Paragraphs>85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9 месяцев 2019 года  (тыс. руб.) </vt:lpstr>
      <vt:lpstr>Исполнение  налоговых доходов бюджета сельского  поселения Верхнеказымский  за 9 месяцев 2019 года </vt:lpstr>
      <vt:lpstr>Состав неналоговых доходов бюджета сельского поселения Верхнеказымский за 9 месяцев  2019 года </vt:lpstr>
      <vt:lpstr>Состав безвозмездных поступлений  сельского поселения Верхнеказымский за 9 месяцев 2019 года  </vt:lpstr>
      <vt:lpstr>Исполнение  расходов по основным мероприятиям МП " Реализация полномочий органов местного самоуправления на 2018-2020 годы" сельского поселения Верхнеказымский за 9 месяцев 2019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180</cp:revision>
  <dcterms:created xsi:type="dcterms:W3CDTF">2015-06-08T04:38:35Z</dcterms:created>
  <dcterms:modified xsi:type="dcterms:W3CDTF">2020-02-10T10:54:08Z</dcterms:modified>
</cp:coreProperties>
</file>